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5" r:id="rId3"/>
    <p:sldId id="257" r:id="rId4"/>
    <p:sldId id="258" r:id="rId5"/>
    <p:sldId id="259" r:id="rId6"/>
    <p:sldId id="260" r:id="rId7"/>
    <p:sldId id="276" r:id="rId8"/>
    <p:sldId id="277" r:id="rId9"/>
    <p:sldId id="262" r:id="rId10"/>
    <p:sldId id="272" r:id="rId11"/>
    <p:sldId id="264" r:id="rId12"/>
    <p:sldId id="273" r:id="rId13"/>
    <p:sldId id="263" r:id="rId14"/>
    <p:sldId id="266" r:id="rId15"/>
    <p:sldId id="265" r:id="rId16"/>
    <p:sldId id="270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4969E-66B0-483C-A133-B61755525A55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9A4F1-1980-4E59-B160-F32ACD6AC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Wining</a:t>
            </a:r>
            <a:r>
              <a:rPr lang="en-US" baseline="0" dirty="0" smtClean="0"/>
              <a:t> Team Picture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9A4F1-1980-4E59-B160-F32ACD6AC0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Does anyone have a picture of Sharup by any chance?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C39CC7-936F-4FB1-AB71-891B50A90D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7A6CEA-7BD9-454C-9FF7-84550F6306B2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FE93E9-D363-4A17-98C2-3DB44103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A6CEA-7BD9-454C-9FF7-84550F6306B2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E93E9-D363-4A17-98C2-3DB44103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97A6CEA-7BD9-454C-9FF7-84550F6306B2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FE93E9-D363-4A17-98C2-3DB44103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A6CEA-7BD9-454C-9FF7-84550F6306B2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E93E9-D363-4A17-98C2-3DB44103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7A6CEA-7BD9-454C-9FF7-84550F6306B2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BFE93E9-D363-4A17-98C2-3DB44103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A6CEA-7BD9-454C-9FF7-84550F6306B2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E93E9-D363-4A17-98C2-3DB44103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A6CEA-7BD9-454C-9FF7-84550F6306B2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E93E9-D363-4A17-98C2-3DB44103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A6CEA-7BD9-454C-9FF7-84550F6306B2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E93E9-D363-4A17-98C2-3DB44103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7A6CEA-7BD9-454C-9FF7-84550F6306B2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E93E9-D363-4A17-98C2-3DB44103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A6CEA-7BD9-454C-9FF7-84550F6306B2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E93E9-D363-4A17-98C2-3DB44103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A6CEA-7BD9-454C-9FF7-84550F6306B2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E93E9-D363-4A17-98C2-3DB4410380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7A6CEA-7BD9-454C-9FF7-84550F6306B2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FE93E9-D363-4A17-98C2-3DB44103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pusasa.secretary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paulsasa.yolasit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10600" cy="3276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SASA</a:t>
            </a:r>
            <a:br>
              <a:rPr lang="en-US" sz="9600" b="1" dirty="0" smtClean="0">
                <a:ln w="11430"/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9600" b="1" dirty="0" smtClean="0">
                <a:ln w="11430"/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March GBM!! </a:t>
            </a:r>
            <a:endParaRPr lang="en-US" sz="9600" b="1" dirty="0">
              <a:ln w="11430"/>
              <a:solidFill>
                <a:srgbClr val="00B0F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5200" y="4419600"/>
            <a:ext cx="1469848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4419600"/>
            <a:ext cx="1469848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24600" y="4419600"/>
            <a:ext cx="1469848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75% Evaluations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Dates: March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Room 314AB, 2</a:t>
            </a:r>
            <a:r>
              <a:rPr lang="en-US" baseline="30000" dirty="0" smtClean="0"/>
              <a:t>nd</a:t>
            </a:r>
            <a:r>
              <a:rPr lang="en-US" dirty="0" smtClean="0"/>
              <a:t> Room 220</a:t>
            </a:r>
          </a:p>
          <a:p>
            <a:r>
              <a:rPr lang="en-US" dirty="0" smtClean="0"/>
              <a:t>All tech sheets will be collected directly after GBM</a:t>
            </a:r>
          </a:p>
          <a:p>
            <a:pPr lvl="1"/>
            <a:r>
              <a:rPr lang="en-US" dirty="0" smtClean="0"/>
              <a:t>Any ideas on spotlights, colored lights, fog machine, </a:t>
            </a:r>
            <a:r>
              <a:rPr lang="en-US" dirty="0" err="1" smtClean="0"/>
              <a:t>ect</a:t>
            </a:r>
            <a:r>
              <a:rPr lang="en-US" dirty="0" smtClean="0"/>
              <a:t>. Let us know!</a:t>
            </a:r>
          </a:p>
          <a:p>
            <a:r>
              <a:rPr lang="en-US" dirty="0" smtClean="0"/>
              <a:t>Attendance is mandatory</a:t>
            </a:r>
            <a:endParaRPr lang="en-US" dirty="0" smtClean="0"/>
          </a:p>
          <a:p>
            <a:r>
              <a:rPr lang="en-US" dirty="0" smtClean="0"/>
              <a:t>Although no more acts will be cut, bring your A game!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Rules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/>
              <a:t>NO ALCOHOL!</a:t>
            </a:r>
            <a:endParaRPr lang="en-US" dirty="0"/>
          </a:p>
          <a:p>
            <a:pPr lvl="1">
              <a:defRPr/>
            </a:pPr>
            <a:r>
              <a:rPr lang="en-US" dirty="0"/>
              <a:t>If we catch you drinking at ANY SASA event or meeting you WILL be kicked out of the show!</a:t>
            </a:r>
          </a:p>
          <a:p>
            <a:pPr>
              <a:defRPr/>
            </a:pPr>
            <a:r>
              <a:rPr lang="en-US" b="1" dirty="0"/>
              <a:t>Plan Ahead</a:t>
            </a:r>
            <a:endParaRPr lang="en-US" dirty="0"/>
          </a:p>
          <a:p>
            <a:pPr lvl="1">
              <a:defRPr/>
            </a:pPr>
            <a:r>
              <a:rPr lang="en-US" dirty="0"/>
              <a:t>You will be aware ahead of time of all meetings’ dates and times; therefore, plan accordingly (re: school)</a:t>
            </a:r>
          </a:p>
          <a:p>
            <a:pPr>
              <a:defRPr/>
            </a:pPr>
            <a:r>
              <a:rPr lang="en-US" b="1" dirty="0"/>
              <a:t>Strike Policy</a:t>
            </a:r>
            <a:endParaRPr lang="en-US" dirty="0"/>
          </a:p>
          <a:p>
            <a:pPr lvl="1">
              <a:defRPr/>
            </a:pPr>
            <a:r>
              <a:rPr lang="en-US" dirty="0"/>
              <a:t>If you miss more than 1 GBM you have to attend at least one of two show committees in April</a:t>
            </a:r>
          </a:p>
          <a:p>
            <a:pPr lvl="2">
              <a:defRPr/>
            </a:pPr>
            <a:r>
              <a:rPr lang="en-US" dirty="0"/>
              <a:t>If you are going to miss a meeting, please let the show coordinators know at least 2 days before the meeting.</a:t>
            </a:r>
          </a:p>
          <a:p>
            <a:pPr lvl="1">
              <a:defRPr/>
            </a:pPr>
            <a:r>
              <a:rPr lang="en-US" b="1" dirty="0"/>
              <a:t>**</a:t>
            </a:r>
            <a:r>
              <a:rPr lang="en-US" dirty="0"/>
              <a:t>This policy applies </a:t>
            </a:r>
            <a:r>
              <a:rPr lang="en-US" dirty="0" smtClean="0"/>
              <a:t>to act </a:t>
            </a:r>
            <a:r>
              <a:rPr lang="en-US" dirty="0"/>
              <a:t>coordinator meetings!</a:t>
            </a:r>
          </a:p>
          <a:p>
            <a:pPr>
              <a:defRPr/>
            </a:pPr>
            <a:r>
              <a:rPr lang="en-US" b="1" dirty="0"/>
              <a:t>Please Be Respectful during Rehearsals and Meetings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SASA Show shirts </a:t>
            </a:r>
            <a:r>
              <a:rPr lang="en-US" dirty="0" smtClean="0"/>
              <a:t>pending</a:t>
            </a:r>
          </a:p>
          <a:p>
            <a:pPr lvl="1"/>
            <a:r>
              <a:rPr lang="en-US" dirty="0" smtClean="0"/>
              <a:t>More info will be given soon</a:t>
            </a:r>
          </a:p>
          <a:p>
            <a:r>
              <a:rPr lang="en-US" dirty="0" smtClean="0"/>
              <a:t>Buses</a:t>
            </a:r>
          </a:p>
          <a:p>
            <a:pPr lvl="1"/>
            <a:r>
              <a:rPr lang="en-US" dirty="0" smtClean="0"/>
              <a:t>Available on Friday April 15</a:t>
            </a:r>
            <a:r>
              <a:rPr lang="en-US" baseline="30000" dirty="0" smtClean="0"/>
              <a:t>th</a:t>
            </a:r>
            <a:r>
              <a:rPr lang="en-US" dirty="0" smtClean="0"/>
              <a:t> – Dress Rehearsal</a:t>
            </a:r>
            <a:endParaRPr lang="en-US" dirty="0" smtClean="0"/>
          </a:p>
          <a:p>
            <a:pPr lvl="1"/>
            <a:r>
              <a:rPr lang="en-US" dirty="0" smtClean="0"/>
              <a:t>Also available on day of show for students/faculty coming from Lincoln Park</a:t>
            </a:r>
          </a:p>
          <a:p>
            <a:r>
              <a:rPr lang="en-US" dirty="0" smtClean="0"/>
              <a:t>Ticket Sales</a:t>
            </a:r>
          </a:p>
          <a:p>
            <a:pPr lvl="1"/>
            <a:r>
              <a:rPr lang="en-US" dirty="0" smtClean="0"/>
              <a:t>Will be announced soon</a:t>
            </a:r>
          </a:p>
          <a:p>
            <a:r>
              <a:rPr lang="en-US" dirty="0" smtClean="0"/>
              <a:t>Want to get involved?</a:t>
            </a:r>
          </a:p>
          <a:p>
            <a:pPr lvl="1"/>
            <a:r>
              <a:rPr lang="en-US" dirty="0" smtClean="0"/>
              <a:t>Contact Show chairs after the meeting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96200" cy="48463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Show Committees – April 6</a:t>
            </a:r>
            <a:r>
              <a:rPr lang="en-US" baseline="30000" dirty="0" smtClean="0">
                <a:solidFill>
                  <a:srgbClr val="00B050"/>
                </a:solidFill>
              </a:rPr>
              <a:t>th</a:t>
            </a:r>
            <a:r>
              <a:rPr lang="en-US" dirty="0" smtClean="0">
                <a:solidFill>
                  <a:srgbClr val="00B050"/>
                </a:solidFill>
              </a:rPr>
              <a:t> &amp; April 13</a:t>
            </a:r>
            <a:r>
              <a:rPr lang="en-US" baseline="30000" dirty="0" smtClean="0">
                <a:solidFill>
                  <a:srgbClr val="00B050"/>
                </a:solidFill>
              </a:rPr>
              <a:t>th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</a:p>
          <a:p>
            <a:r>
              <a:rPr lang="en-US" dirty="0" smtClean="0"/>
              <a:t>75</a:t>
            </a:r>
            <a:r>
              <a:rPr lang="en-US" dirty="0" smtClean="0"/>
              <a:t>% evaluations - March </a:t>
            </a:r>
            <a:r>
              <a:rPr lang="en-US" dirty="0" smtClean="0"/>
              <a:t>1</a:t>
            </a:r>
            <a:r>
              <a:rPr lang="en-US" baseline="30000" dirty="0" smtClean="0"/>
              <a:t>st </a:t>
            </a:r>
            <a:r>
              <a:rPr lang="en-US" baseline="30000" dirty="0" smtClean="0"/>
              <a:t>#314AB</a:t>
            </a:r>
            <a:r>
              <a:rPr lang="en-US" dirty="0" smtClean="0"/>
              <a:t>, </a:t>
            </a:r>
            <a:r>
              <a:rPr lang="en-US" dirty="0" smtClean="0"/>
              <a:t>2</a:t>
            </a:r>
            <a:r>
              <a:rPr lang="en-US" baseline="30000" dirty="0" smtClean="0"/>
              <a:t>nd #220</a:t>
            </a:r>
            <a:endParaRPr lang="en-US" dirty="0" smtClean="0"/>
          </a:p>
          <a:p>
            <a:r>
              <a:rPr lang="en-US" dirty="0" smtClean="0"/>
              <a:t>100% </a:t>
            </a:r>
            <a:r>
              <a:rPr lang="en-US" dirty="0" smtClean="0"/>
              <a:t>evaluations </a:t>
            </a:r>
            <a:r>
              <a:rPr lang="en-US" dirty="0" smtClean="0"/>
              <a:t>- Sun April 3</a:t>
            </a:r>
            <a:r>
              <a:rPr lang="en-US" baseline="30000" dirty="0" smtClean="0"/>
              <a:t>rd</a:t>
            </a:r>
            <a:r>
              <a:rPr lang="en-US" dirty="0" smtClean="0"/>
              <a:t> in MPR 2pm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April GBM - April 11</a:t>
            </a:r>
            <a:r>
              <a:rPr lang="en-US" baseline="30000" dirty="0" smtClean="0">
                <a:solidFill>
                  <a:srgbClr val="0070C0"/>
                </a:solidFill>
              </a:rPr>
              <a:t>th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/>
              <a:t>Show Rehearsal - Friday April 15</a:t>
            </a:r>
            <a:r>
              <a:rPr lang="en-US" baseline="30000" dirty="0" smtClean="0"/>
              <a:t>th</a:t>
            </a:r>
            <a:r>
              <a:rPr lang="en-US" dirty="0" smtClean="0"/>
              <a:t> @ NSCPA</a:t>
            </a:r>
          </a:p>
          <a:p>
            <a:r>
              <a:rPr lang="en-US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Date - Saturday, April 16</a:t>
            </a:r>
            <a:r>
              <a:rPr lang="en-US" u="sng" baseline="30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 NSCPA</a:t>
            </a:r>
          </a:p>
          <a:p>
            <a:endParaRPr lang="en-US" u="sng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u="sng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dates are MANDATORY for all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participants!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Coordinator Meetings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Held after every GBM – will be 4 of them in total</a:t>
            </a:r>
          </a:p>
          <a:p>
            <a:r>
              <a:rPr lang="en-US" dirty="0" smtClean="0"/>
              <a:t>Length shall be roughly 10 </a:t>
            </a:r>
            <a:r>
              <a:rPr lang="en-US" dirty="0" err="1" smtClean="0"/>
              <a:t>mins</a:t>
            </a:r>
            <a:endParaRPr lang="en-US" dirty="0" smtClean="0"/>
          </a:p>
          <a:p>
            <a:r>
              <a:rPr lang="en-US" dirty="0" smtClean="0"/>
              <a:t>If you cannot attend then a representative from your group must go in your place</a:t>
            </a:r>
          </a:p>
          <a:p>
            <a:endParaRPr lang="en-US" dirty="0" smtClean="0"/>
          </a:p>
          <a:p>
            <a:r>
              <a:rPr lang="en-US" dirty="0" smtClean="0"/>
              <a:t>Will be held after GBM today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Reservations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Email </a:t>
            </a:r>
            <a:r>
              <a:rPr lang="en-US" dirty="0" err="1"/>
              <a:t>Priyal</a:t>
            </a:r>
            <a:r>
              <a:rPr lang="en-US" dirty="0"/>
              <a:t> Patel at </a:t>
            </a:r>
            <a:r>
              <a:rPr lang="en-US" sz="2400" dirty="0">
                <a:hlinkClick r:id="rId2"/>
              </a:rPr>
              <a:t>dpusasa.secretary@gmail.com</a:t>
            </a:r>
            <a:endParaRPr lang="en-US" sz="2400" dirty="0"/>
          </a:p>
          <a:p>
            <a:pPr>
              <a:defRPr/>
            </a:pPr>
            <a:r>
              <a:rPr lang="en-US" dirty="0"/>
              <a:t>Student Center, SAC and Munroe Rooms</a:t>
            </a:r>
          </a:p>
          <a:p>
            <a:pPr>
              <a:defRPr/>
            </a:pPr>
            <a:r>
              <a:rPr lang="en-US" dirty="0"/>
              <a:t>Can't use Ray rooms under SASA's name</a:t>
            </a:r>
          </a:p>
          <a:p>
            <a:pPr>
              <a:defRPr/>
            </a:pPr>
            <a:r>
              <a:rPr lang="en-US" dirty="0"/>
              <a:t>Policy:</a:t>
            </a:r>
          </a:p>
          <a:p>
            <a:pPr lvl="1">
              <a:defRPr/>
            </a:pPr>
            <a:r>
              <a:rPr lang="en-US" dirty="0"/>
              <a:t>Book room at least 2 weeks prior</a:t>
            </a:r>
          </a:p>
          <a:p>
            <a:pPr lvl="1">
              <a:defRPr/>
            </a:pPr>
            <a:r>
              <a:rPr lang="en-US" dirty="0"/>
              <a:t>Cancel at least 10 days prior</a:t>
            </a:r>
          </a:p>
          <a:p>
            <a:pPr lvl="1">
              <a:defRPr/>
            </a:pPr>
            <a:r>
              <a:rPr lang="en-US" dirty="0"/>
              <a:t>Don't show up once = no </a:t>
            </a:r>
            <a:r>
              <a:rPr lang="en-US" dirty="0" smtClean="0"/>
              <a:t>longer </a:t>
            </a:r>
            <a:r>
              <a:rPr lang="en-US" dirty="0"/>
              <a:t>allowed to use rooms</a:t>
            </a:r>
          </a:p>
          <a:p>
            <a:pPr>
              <a:defRPr/>
            </a:pPr>
            <a:r>
              <a:rPr lang="en-US" dirty="0"/>
              <a:t>* ROOMS FILL UP FAST!!!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Booklets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Interested in purchasing a space in the show booklet this year?</a:t>
            </a:r>
          </a:p>
          <a:p>
            <a:r>
              <a:rPr lang="en-US" dirty="0" smtClean="0"/>
              <a:t>Space </a:t>
            </a:r>
            <a:r>
              <a:rPr lang="en-US" dirty="0"/>
              <a:t>for advertisements for local businesses of friends, families, and all members of the South Asian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Documents can be found on the DePaul SASA Website</a:t>
            </a:r>
          </a:p>
          <a:p>
            <a:pPr lvl="1"/>
            <a:r>
              <a:rPr lang="en-US" dirty="0" smtClean="0"/>
              <a:t>Checks Only</a:t>
            </a:r>
          </a:p>
          <a:p>
            <a:pPr lvl="1"/>
            <a:r>
              <a:rPr lang="en-US" dirty="0" smtClean="0"/>
              <a:t>Must send you the image</a:t>
            </a:r>
          </a:p>
          <a:p>
            <a:pPr lvl="1"/>
            <a:r>
              <a:rPr lang="en-US" dirty="0" smtClean="0"/>
              <a:t>Forward them to </a:t>
            </a:r>
            <a:r>
              <a:rPr lang="en-US" dirty="0" err="1" smtClean="0"/>
              <a:t>Palak</a:t>
            </a:r>
            <a:r>
              <a:rPr lang="en-US" dirty="0" smtClean="0"/>
              <a:t> </a:t>
            </a:r>
            <a:r>
              <a:rPr lang="en-US" dirty="0" smtClean="0"/>
              <a:t>with all docs</a:t>
            </a:r>
            <a:endParaRPr lang="en-US" dirty="0" smtClean="0"/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dpusasa.execmarketer02@gmail.com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how flyer_Final-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676400"/>
            <a:ext cx="3048000" cy="3944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DVD’s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800600" cy="4846320"/>
          </a:xfrm>
        </p:spPr>
        <p:txBody>
          <a:bodyPr/>
          <a:lstStyle/>
          <a:p>
            <a:r>
              <a:rPr lang="en-US" dirty="0" smtClean="0"/>
              <a:t>Didn’t get a show DVD yet?</a:t>
            </a:r>
          </a:p>
          <a:p>
            <a:r>
              <a:rPr lang="en-US" dirty="0" smtClean="0"/>
              <a:t>Full length DVD including Videos, MC Skits, and Acts</a:t>
            </a:r>
          </a:p>
          <a:p>
            <a:r>
              <a:rPr lang="en-US" dirty="0" smtClean="0"/>
              <a:t>You can purchase one after the meeting from Sabina </a:t>
            </a:r>
            <a:r>
              <a:rPr lang="en-US" dirty="0" err="1" smtClean="0"/>
              <a:t>Samra</a:t>
            </a:r>
            <a:r>
              <a:rPr lang="en-US" dirty="0" smtClean="0"/>
              <a:t> for only $5!</a:t>
            </a:r>
          </a:p>
          <a:p>
            <a:endParaRPr lang="en-US" dirty="0"/>
          </a:p>
        </p:txBody>
      </p:sp>
      <p:pic>
        <p:nvPicPr>
          <p:cNvPr id="4" name="Picture 2" descr="F:\SAS DVDd\D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733800" cy="436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 smtClean="0"/>
              <a:t>Save the </a:t>
            </a:r>
            <a:r>
              <a:rPr lang="en-US" dirty="0" smtClean="0"/>
              <a:t>Date: </a:t>
            </a:r>
            <a:endParaRPr lang="en-US" dirty="0" smtClean="0"/>
          </a:p>
          <a:p>
            <a:pPr lvl="1"/>
            <a:r>
              <a:rPr lang="en-US" dirty="0" smtClean="0"/>
              <a:t>Friday</a:t>
            </a:r>
            <a:r>
              <a:rPr lang="en-US" dirty="0" smtClean="0"/>
              <a:t>, May 6</a:t>
            </a:r>
            <a:r>
              <a:rPr lang="en-US" baseline="30000" dirty="0" smtClean="0"/>
              <a:t>th</a:t>
            </a:r>
            <a:r>
              <a:rPr lang="en-US" dirty="0" smtClean="0"/>
              <a:t>!!!</a:t>
            </a:r>
          </a:p>
          <a:p>
            <a:r>
              <a:rPr lang="en-US" dirty="0" smtClean="0"/>
              <a:t>Collaborating </a:t>
            </a:r>
            <a:r>
              <a:rPr lang="en-US" dirty="0" smtClean="0"/>
              <a:t>with </a:t>
            </a:r>
            <a:r>
              <a:rPr lang="en-US" dirty="0" smtClean="0"/>
              <a:t>UIC ISA</a:t>
            </a:r>
            <a:endParaRPr lang="en-US" dirty="0" smtClean="0"/>
          </a:p>
          <a:p>
            <a:r>
              <a:rPr lang="en-US" dirty="0" smtClean="0"/>
              <a:t>More info about Formal in upcoming weeks</a:t>
            </a:r>
            <a:r>
              <a:rPr lang="en-US" dirty="0" smtClean="0"/>
              <a:t>!</a:t>
            </a:r>
          </a:p>
          <a:p>
            <a:r>
              <a:rPr lang="en-US" dirty="0" smtClean="0"/>
              <a:t>Formal Chairs!</a:t>
            </a:r>
          </a:p>
          <a:p>
            <a:pPr lvl="1"/>
            <a:r>
              <a:rPr lang="en-US" dirty="0" err="1" smtClean="0"/>
              <a:t>Rina</a:t>
            </a:r>
            <a:r>
              <a:rPr lang="en-US" dirty="0" smtClean="0"/>
              <a:t> </a:t>
            </a:r>
            <a:r>
              <a:rPr lang="en-US" dirty="0" err="1" smtClean="0"/>
              <a:t>Soni</a:t>
            </a:r>
            <a:endParaRPr lang="en-US" dirty="0" smtClean="0"/>
          </a:p>
          <a:p>
            <a:pPr lvl="1"/>
            <a:r>
              <a:rPr lang="en-US" dirty="0" err="1" smtClean="0"/>
              <a:t>Shreena</a:t>
            </a:r>
            <a:r>
              <a:rPr lang="en-US" dirty="0" smtClean="0"/>
              <a:t> Shah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ina.jpg"/>
          <p:cNvPicPr>
            <a:picLocks noChangeAspect="1"/>
          </p:cNvPicPr>
          <p:nvPr/>
        </p:nvPicPr>
        <p:blipFill>
          <a:blip r:embed="rId3" cstate="print"/>
          <a:srcRect t="13636" b="4545"/>
          <a:stretch>
            <a:fillRect/>
          </a:stretch>
        </p:blipFill>
        <p:spPr>
          <a:xfrm>
            <a:off x="5586335" y="3962401"/>
            <a:ext cx="1119265" cy="2743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shreena.jpg"/>
          <p:cNvPicPr>
            <a:picLocks noChangeAspect="1"/>
          </p:cNvPicPr>
          <p:nvPr/>
        </p:nvPicPr>
        <p:blipFill>
          <a:blip r:embed="rId4" cstate="print"/>
          <a:srcRect r="7102"/>
          <a:stretch>
            <a:fillRect/>
          </a:stretch>
        </p:blipFill>
        <p:spPr>
          <a:xfrm>
            <a:off x="7162800" y="3962400"/>
            <a:ext cx="16764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hlinkClick r:id="rId2"/>
              </a:rPr>
              <a:t>www.Depaulsasa.yolasite.com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Join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Facebook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Group today!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DePaul SOUTH ASIAN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STUDENTS ASSOCIATION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DePaul University first </a:t>
            </a:r>
            <a:r>
              <a:rPr lang="en-US" dirty="0" smtClean="0"/>
              <a:t>to name a Chicago building after </a:t>
            </a:r>
            <a:r>
              <a:rPr lang="en-US" dirty="0" smtClean="0"/>
              <a:t>Mayor </a:t>
            </a:r>
            <a:r>
              <a:rPr lang="en-US" dirty="0" smtClean="0"/>
              <a:t>Richard M. </a:t>
            </a:r>
            <a:r>
              <a:rPr lang="en-US" dirty="0" smtClean="0"/>
              <a:t>Daley &amp; wife</a:t>
            </a:r>
          </a:p>
          <a:p>
            <a:pPr lvl="1">
              <a:defRPr/>
            </a:pPr>
            <a:r>
              <a:rPr lang="en-US" dirty="0" smtClean="0"/>
              <a:t>U</a:t>
            </a:r>
            <a:r>
              <a:rPr lang="en-US" dirty="0" smtClean="0"/>
              <a:t>ndergraduate </a:t>
            </a:r>
            <a:r>
              <a:rPr lang="en-US" dirty="0" smtClean="0"/>
              <a:t>and law education from </a:t>
            </a:r>
            <a:r>
              <a:rPr lang="en-US" dirty="0" smtClean="0"/>
              <a:t>DePaul</a:t>
            </a:r>
          </a:p>
          <a:p>
            <a:pPr>
              <a:defRPr/>
            </a:pPr>
            <a:r>
              <a:rPr lang="en-US" dirty="0" smtClean="0"/>
              <a:t>DePaul has made ACT or SAT scores optional for freshman admission in </a:t>
            </a:r>
            <a:r>
              <a:rPr lang="en-US" dirty="0" smtClean="0"/>
              <a:t>2012</a:t>
            </a:r>
          </a:p>
          <a:p>
            <a:pPr>
              <a:defRPr/>
            </a:pPr>
            <a:r>
              <a:rPr lang="en-US" dirty="0" smtClean="0"/>
              <a:t>More info on DePaul’s website</a:t>
            </a:r>
            <a:endParaRPr lang="en-US" dirty="0"/>
          </a:p>
          <a:p>
            <a:pPr>
              <a:buNone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20101221163720Mary Dempsey, Daley, Father 12-21-2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08525" y="1600200"/>
            <a:ext cx="3978275" cy="258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53972">
            <a:off x="5367565" y="4368562"/>
            <a:ext cx="2705100" cy="141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Membership fee is </a:t>
            </a:r>
            <a:r>
              <a:rPr lang="en-US" dirty="0" smtClean="0"/>
              <a:t>$20</a:t>
            </a:r>
            <a:endParaRPr lang="en-US" dirty="0"/>
          </a:p>
          <a:p>
            <a:pPr>
              <a:defRPr/>
            </a:pPr>
            <a:r>
              <a:rPr lang="en-US" dirty="0"/>
              <a:t>Receive a free SASA t-shirt</a:t>
            </a:r>
          </a:p>
          <a:p>
            <a:pPr>
              <a:defRPr/>
            </a:pPr>
            <a:r>
              <a:rPr lang="en-US" dirty="0"/>
              <a:t>Discount to certain events!</a:t>
            </a:r>
          </a:p>
          <a:p>
            <a:pPr>
              <a:defRPr/>
            </a:pPr>
            <a:r>
              <a:rPr lang="en-US" dirty="0"/>
              <a:t>Must be a member to be in the show</a:t>
            </a:r>
          </a:p>
          <a:p>
            <a:pPr>
              <a:defRPr/>
            </a:pPr>
            <a:r>
              <a:rPr lang="en-US" dirty="0"/>
              <a:t>See Angeline or Sabina to become a member today</a:t>
            </a:r>
            <a:r>
              <a:rPr lang="en-US" dirty="0" smtClean="0"/>
              <a:t>!</a:t>
            </a:r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91000" y="2347978"/>
            <a:ext cx="4724400" cy="268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Volleyball Tournament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Thanks to all those who came out!</a:t>
            </a:r>
          </a:p>
          <a:p>
            <a:r>
              <a:rPr lang="en-US" sz="3200" dirty="0" smtClean="0"/>
              <a:t>Hope everyone had fun!</a:t>
            </a:r>
          </a:p>
          <a:p>
            <a:r>
              <a:rPr lang="en-US" sz="3200" dirty="0" smtClean="0"/>
              <a:t>Congrats to Team </a:t>
            </a:r>
            <a:r>
              <a:rPr lang="en-US" sz="3200" dirty="0" smtClean="0"/>
              <a:t>Bissell Boys!</a:t>
            </a:r>
            <a:endParaRPr lang="en-US" sz="3200" dirty="0"/>
          </a:p>
        </p:txBody>
      </p:sp>
      <p:pic>
        <p:nvPicPr>
          <p:cNvPr id="5" name="Content Placeholder 4" descr="DSC009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0200" y="1676400"/>
            <a:ext cx="4775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Drug and Alcohol Abuse Event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Thanks to everyone who attended</a:t>
            </a:r>
          </a:p>
          <a:p>
            <a:r>
              <a:rPr lang="en-US" sz="3600" dirty="0" smtClean="0"/>
              <a:t>Very informative </a:t>
            </a:r>
            <a:r>
              <a:rPr lang="en-US" sz="3600" dirty="0" smtClean="0"/>
              <a:t>event and guest speakers</a:t>
            </a:r>
          </a:p>
          <a:p>
            <a:r>
              <a:rPr lang="en-US" sz="3600" dirty="0" smtClean="0"/>
              <a:t>There are pamphlets and </a:t>
            </a:r>
            <a:r>
              <a:rPr lang="en-US" sz="3600" dirty="0" smtClean="0"/>
              <a:t>cards </a:t>
            </a:r>
            <a:r>
              <a:rPr lang="en-US" sz="3600" dirty="0" smtClean="0"/>
              <a:t>from the different facilities available </a:t>
            </a:r>
            <a:r>
              <a:rPr lang="en-US" sz="3600" dirty="0" smtClean="0"/>
              <a:t>in the back</a:t>
            </a:r>
            <a:endParaRPr lang="en-US" sz="3600" dirty="0"/>
          </a:p>
        </p:txBody>
      </p:sp>
      <p:pic>
        <p:nvPicPr>
          <p:cNvPr id="4" name="Picture 3" descr="D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600200"/>
            <a:ext cx="3131128" cy="4052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Fashion Show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When: </a:t>
            </a:r>
            <a:r>
              <a:rPr lang="en-US" dirty="0" smtClean="0"/>
              <a:t>March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  <a:p>
            <a:pPr lvl="1">
              <a:defRPr/>
            </a:pPr>
            <a:r>
              <a:rPr lang="en-US" dirty="0"/>
              <a:t>TOMORROW!</a:t>
            </a:r>
          </a:p>
          <a:p>
            <a:pPr>
              <a:defRPr/>
            </a:pPr>
            <a:r>
              <a:rPr lang="en-US" dirty="0"/>
              <a:t>Time: 9:30pm</a:t>
            </a:r>
          </a:p>
          <a:p>
            <a:pPr>
              <a:defRPr/>
            </a:pPr>
            <a:r>
              <a:rPr lang="en-US" dirty="0"/>
              <a:t>Where: </a:t>
            </a:r>
            <a:r>
              <a:rPr lang="en-US" dirty="0" smtClean="0"/>
              <a:t>Room 325</a:t>
            </a:r>
            <a:endParaRPr lang="en-US" dirty="0"/>
          </a:p>
          <a:p>
            <a:pPr>
              <a:defRPr/>
            </a:pPr>
            <a:r>
              <a:rPr lang="en-US" dirty="0"/>
              <a:t>Fashion show coordinators: </a:t>
            </a:r>
            <a:r>
              <a:rPr lang="en-US" dirty="0" err="1"/>
              <a:t>Sahrish</a:t>
            </a:r>
            <a:r>
              <a:rPr lang="en-US" dirty="0"/>
              <a:t> </a:t>
            </a:r>
            <a:r>
              <a:rPr lang="en-US" dirty="0" err="1"/>
              <a:t>Qureshi</a:t>
            </a:r>
            <a:r>
              <a:rPr lang="en-US" dirty="0"/>
              <a:t> and Monica Patel</a:t>
            </a:r>
          </a:p>
          <a:p>
            <a:r>
              <a:rPr lang="en-US" dirty="0" smtClean="0"/>
              <a:t>Ladies: Bring heels</a:t>
            </a:r>
            <a:r>
              <a:rPr lang="en-US" dirty="0" smtClean="0"/>
              <a:t>!</a:t>
            </a:r>
          </a:p>
          <a:p>
            <a:r>
              <a:rPr lang="en-US" dirty="0" smtClean="0"/>
              <a:t>Will be evaluated at next practice</a:t>
            </a:r>
            <a:endParaRPr lang="en-US" dirty="0"/>
          </a:p>
        </p:txBody>
      </p:sp>
      <p:pic>
        <p:nvPicPr>
          <p:cNvPr id="5" name="Content Placeholder 4" descr="http://sphotos.ak.fbcdn.net/hphotos-ak-snc3/hs440.snc3/25306_664249312111_22016441_37960442_4341861_n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295400"/>
            <a:ext cx="3292227" cy="483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</a:t>
            </a:r>
            <a:r>
              <a:rPr lang="en-US" dirty="0" smtClean="0"/>
              <a:t>for </a:t>
            </a:r>
            <a:r>
              <a:rPr lang="en-US" dirty="0" smtClean="0"/>
              <a:t>The Show </a:t>
            </a:r>
            <a:r>
              <a:rPr lang="en-US" dirty="0" smtClean="0"/>
              <a:t>is…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Bollywood</a:t>
            </a:r>
            <a:r>
              <a:rPr lang="en-US" sz="3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Meets Hollywood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 Where Stars Align!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/>
          </a:p>
        </p:txBody>
      </p:sp>
      <p:pic>
        <p:nvPicPr>
          <p:cNvPr id="4" name="Picture 3" descr="http://www.sexydesktopgirls.co.in/thumbs/kareena-kapoor-angry-face-t2.jpg"/>
          <p:cNvPicPr/>
          <p:nvPr/>
        </p:nvPicPr>
        <p:blipFill>
          <a:blip r:embed="rId2" cstate="print"/>
          <a:srcRect l="7317"/>
          <a:stretch>
            <a:fillRect/>
          </a:stretch>
        </p:blipFill>
        <p:spPr bwMode="auto">
          <a:xfrm>
            <a:off x="76200" y="3276600"/>
            <a:ext cx="2209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3.bp.blogspot.com/_eigjgTX83AY/TQuKohUHJ-I/AAAAAAAAApo/shiYmjkJEPY/s1600/jessica%2Balb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429000"/>
            <a:ext cx="2057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 l="6975" t="16574" r="2941" b="25488"/>
          <a:stretch>
            <a:fillRect/>
          </a:stretch>
        </p:blipFill>
        <p:spPr bwMode="auto">
          <a:xfrm>
            <a:off x="2286000" y="4648200"/>
            <a:ext cx="4648200" cy="180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Emcees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7391400" cy="3459163"/>
          </a:xfrm>
        </p:spPr>
        <p:txBody>
          <a:bodyPr/>
          <a:lstStyle/>
          <a:p>
            <a:r>
              <a:rPr lang="en-US" dirty="0" smtClean="0"/>
              <a:t>Working on skit and video ideas!</a:t>
            </a:r>
          </a:p>
          <a:p>
            <a:r>
              <a:rPr lang="en-US" dirty="0" smtClean="0"/>
              <a:t>If your group wants to talk about your skit be sure to contact </a:t>
            </a:r>
            <a:r>
              <a:rPr lang="en-US" dirty="0" err="1" smtClean="0"/>
              <a:t>Asad</a:t>
            </a:r>
            <a:r>
              <a:rPr lang="en-US" dirty="0" smtClean="0"/>
              <a:t>, Sarah, or </a:t>
            </a:r>
            <a:r>
              <a:rPr lang="en-US" dirty="0" err="1" smtClean="0"/>
              <a:t>Sharup</a:t>
            </a:r>
            <a:endParaRPr lang="en-US" dirty="0" smtClean="0"/>
          </a:p>
        </p:txBody>
      </p:sp>
      <p:pic>
        <p:nvPicPr>
          <p:cNvPr id="4" name="Picture 3" descr="http://sphotos.ak.fbcdn.net/hphotos-ak-snc3/hs377.snc3/24161_1340362826378_1150380186_30908129_1621411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l8.sphotos.l3.fbcdn.net/hphotos-l3-snc3/hs141.snc3/16867_1239992917193_1150380036_30689291_6736994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00400"/>
            <a:ext cx="2286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 l="16667" r="18333"/>
          <a:stretch>
            <a:fillRect/>
          </a:stretch>
        </p:blipFill>
        <p:spPr bwMode="auto">
          <a:xfrm>
            <a:off x="6019800" y="3429000"/>
            <a:ext cx="283972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75% Evaluations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Dates: March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Room 314AB, 2</a:t>
            </a:r>
            <a:r>
              <a:rPr lang="en-US" baseline="30000" dirty="0" smtClean="0"/>
              <a:t>nd</a:t>
            </a:r>
            <a:r>
              <a:rPr lang="en-US" dirty="0" smtClean="0"/>
              <a:t> Room 220</a:t>
            </a:r>
            <a:endParaRPr lang="en-US" dirty="0" smtClean="0"/>
          </a:p>
          <a:p>
            <a:r>
              <a:rPr lang="en-US" dirty="0" smtClean="0"/>
              <a:t>Must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75% of your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</a:t>
            </a:r>
            <a:r>
              <a:rPr lang="en-US" dirty="0" smtClean="0"/>
              <a:t>, </a:t>
            </a:r>
            <a:r>
              <a:rPr lang="en-US" dirty="0" smtClean="0"/>
              <a:t>and you must bring your mix with you</a:t>
            </a:r>
          </a:p>
          <a:p>
            <a:r>
              <a:rPr lang="en-US" dirty="0" smtClean="0"/>
              <a:t>Will have 20 min time slots to setup and perform for Show Chairs</a:t>
            </a:r>
          </a:p>
          <a:p>
            <a:r>
              <a:rPr lang="en-US" dirty="0" smtClean="0"/>
              <a:t>Need sample of all outfits boys/girls will wear</a:t>
            </a:r>
          </a:p>
          <a:p>
            <a:r>
              <a:rPr lang="en-US" dirty="0" smtClean="0"/>
              <a:t>Pictures will be taken for Show </a:t>
            </a:r>
            <a:r>
              <a:rPr lang="en-US" dirty="0" smtClean="0"/>
              <a:t>Booklet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259</TotalTime>
  <Words>738</Words>
  <Application>Microsoft Office PowerPoint</Application>
  <PresentationFormat>On-screen Show (4:3)</PresentationFormat>
  <Paragraphs>125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SASA March GBM!! </vt:lpstr>
      <vt:lpstr>Current Event</vt:lpstr>
      <vt:lpstr>Membership </vt:lpstr>
      <vt:lpstr>Volleyball Tournament  </vt:lpstr>
      <vt:lpstr>Drug and Alcohol Abuse Event </vt:lpstr>
      <vt:lpstr>Fashion Show </vt:lpstr>
      <vt:lpstr>Theme for The Show is… </vt:lpstr>
      <vt:lpstr>Emcees </vt:lpstr>
      <vt:lpstr>75% Evaluations </vt:lpstr>
      <vt:lpstr>75% Evaluations con’t</vt:lpstr>
      <vt:lpstr>Show Rules </vt:lpstr>
      <vt:lpstr>Show details</vt:lpstr>
      <vt:lpstr>Important Dates </vt:lpstr>
      <vt:lpstr>Act Coordinator Meetings </vt:lpstr>
      <vt:lpstr>Room Reservations </vt:lpstr>
      <vt:lpstr>Show Booklets </vt:lpstr>
      <vt:lpstr>Show DVD’s</vt:lpstr>
      <vt:lpstr>Formal</vt:lpstr>
      <vt:lpstr>www.Depaulsasa.yolasite.com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Angeline</dc:creator>
  <cp:lastModifiedBy>DePaul University</cp:lastModifiedBy>
  <cp:revision>37</cp:revision>
  <dcterms:created xsi:type="dcterms:W3CDTF">2011-02-28T05:20:30Z</dcterms:created>
  <dcterms:modified xsi:type="dcterms:W3CDTF">2011-02-28T23:07:15Z</dcterms:modified>
</cp:coreProperties>
</file>